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98" autoAdjust="0"/>
  </p:normalViewPr>
  <p:slideViewPr>
    <p:cSldViewPr snapToGrid="0" snapToObjects="1">
      <p:cViewPr varScale="1">
        <p:scale>
          <a:sx n="85" d="100"/>
          <a:sy n="85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7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9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8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4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2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9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1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8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1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3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2 4"/>
          <p:cNvCxnSpPr/>
          <p:nvPr/>
        </p:nvCxnSpPr>
        <p:spPr>
          <a:xfrm>
            <a:off x="134471" y="3107769"/>
            <a:ext cx="84268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687300" y="642471"/>
            <a:ext cx="0" cy="606611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igura a mano libera 19"/>
          <p:cNvSpPr/>
          <p:nvPr/>
        </p:nvSpPr>
        <p:spPr>
          <a:xfrm>
            <a:off x="3765205" y="2106712"/>
            <a:ext cx="403389" cy="2002120"/>
          </a:xfrm>
          <a:custGeom>
            <a:avLst/>
            <a:gdLst>
              <a:gd name="connsiteX0" fmla="*/ 44823 w 836808"/>
              <a:gd name="connsiteY0" fmla="*/ 0 h 2704353"/>
              <a:gd name="connsiteX1" fmla="*/ 836705 w 836808"/>
              <a:gd name="connsiteY1" fmla="*/ 1389529 h 2704353"/>
              <a:gd name="connsiteX2" fmla="*/ 0 w 836808"/>
              <a:gd name="connsiteY2" fmla="*/ 2704353 h 2704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6808" h="2704353">
                <a:moveTo>
                  <a:pt x="44823" y="0"/>
                </a:moveTo>
                <a:cubicBezTo>
                  <a:pt x="444499" y="469402"/>
                  <a:pt x="844175" y="938804"/>
                  <a:pt x="836705" y="1389529"/>
                </a:cubicBezTo>
                <a:cubicBezTo>
                  <a:pt x="829235" y="1840254"/>
                  <a:pt x="0" y="2704353"/>
                  <a:pt x="0" y="2704353"/>
                </a:cubicBezTo>
              </a:path>
            </a:pathLst>
          </a:cu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nettore 1 26"/>
          <p:cNvCxnSpPr/>
          <p:nvPr/>
        </p:nvCxnSpPr>
        <p:spPr>
          <a:xfrm>
            <a:off x="4168594" y="2106706"/>
            <a:ext cx="14965" cy="20170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4168594" y="4123773"/>
            <a:ext cx="14965" cy="258481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7664823" y="224123"/>
            <a:ext cx="582706" cy="20618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tangolo 33"/>
          <p:cNvSpPr/>
          <p:nvPr/>
        </p:nvSpPr>
        <p:spPr>
          <a:xfrm>
            <a:off x="7682754" y="3947461"/>
            <a:ext cx="582706" cy="20618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nettore 1 37"/>
          <p:cNvCxnSpPr/>
          <p:nvPr/>
        </p:nvCxnSpPr>
        <p:spPr>
          <a:xfrm>
            <a:off x="7682754" y="6009343"/>
            <a:ext cx="0" cy="69924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ttangolo 42"/>
          <p:cNvSpPr/>
          <p:nvPr/>
        </p:nvSpPr>
        <p:spPr>
          <a:xfrm>
            <a:off x="687300" y="2106706"/>
            <a:ext cx="3481294" cy="20021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Connettore 1 55"/>
          <p:cNvCxnSpPr/>
          <p:nvPr/>
        </p:nvCxnSpPr>
        <p:spPr>
          <a:xfrm flipV="1">
            <a:off x="4467412" y="1613647"/>
            <a:ext cx="4258235" cy="14941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/>
          <p:cNvCxnSpPr/>
          <p:nvPr/>
        </p:nvCxnSpPr>
        <p:spPr>
          <a:xfrm flipV="1">
            <a:off x="4571999" y="2674471"/>
            <a:ext cx="1120588" cy="403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7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Company>INFN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Michael Joseph Morello</dc:creator>
  <cp:lastModifiedBy>Michael Joseph Morello</cp:lastModifiedBy>
  <cp:revision>3</cp:revision>
  <dcterms:created xsi:type="dcterms:W3CDTF">2015-06-01T12:55:59Z</dcterms:created>
  <dcterms:modified xsi:type="dcterms:W3CDTF">2015-06-01T13:13:31Z</dcterms:modified>
</cp:coreProperties>
</file>