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098" autoAdjust="0"/>
  </p:normalViewPr>
  <p:slideViewPr>
    <p:cSldViewPr snapToGrid="0" snapToObjects="1">
      <p:cViewPr varScale="1">
        <p:scale>
          <a:sx n="85" d="100"/>
          <a:sy n="85" d="100"/>
        </p:scale>
        <p:origin x="-11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Fare clic per modificare stile</a:t>
            </a:r>
            <a:endParaRPr lang="en-US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D1FB2-F91E-0741-8DEA-421AA6307CBD}" type="datetimeFigureOut">
              <a:rPr lang="it-IT" smtClean="0"/>
              <a:t>6/1/15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D0ED2-DC95-2C4A-93FA-0A07DE99809D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379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Fare clic per modificare stile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D1FB2-F91E-0741-8DEA-421AA6307CBD}" type="datetimeFigureOut">
              <a:rPr lang="it-IT" smtClean="0"/>
              <a:t>6/1/15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D0ED2-DC95-2C4A-93FA-0A07DE99809D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491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Fare clic per modificare stile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D1FB2-F91E-0741-8DEA-421AA6307CBD}" type="datetimeFigureOut">
              <a:rPr lang="it-IT" smtClean="0"/>
              <a:t>6/1/15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D0ED2-DC95-2C4A-93FA-0A07DE99809D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989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Fare clic per modificare stile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D1FB2-F91E-0741-8DEA-421AA6307CBD}" type="datetimeFigureOut">
              <a:rPr lang="it-IT" smtClean="0"/>
              <a:t>6/1/15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D0ED2-DC95-2C4A-93FA-0A07DE99809D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138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Fare clic per modificare stile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D1FB2-F91E-0741-8DEA-421AA6307CBD}" type="datetimeFigureOut">
              <a:rPr lang="it-IT" smtClean="0"/>
              <a:t>6/1/15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D0ED2-DC95-2C4A-93FA-0A07DE99809D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843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Fare clic per modificare stile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D1FB2-F91E-0741-8DEA-421AA6307CBD}" type="datetimeFigureOut">
              <a:rPr lang="it-IT" smtClean="0"/>
              <a:t>6/1/15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D0ED2-DC95-2C4A-93FA-0A07DE99809D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21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Fare clic per modificare stile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D1FB2-F91E-0741-8DEA-421AA6307CBD}" type="datetimeFigureOut">
              <a:rPr lang="it-IT" smtClean="0"/>
              <a:t>6/1/15</a:t>
            </a:fld>
            <a:endParaRPr lang="en-US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D0ED2-DC95-2C4A-93FA-0A07DE99809D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195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Fare clic per modificare stile</a:t>
            </a:r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D1FB2-F91E-0741-8DEA-421AA6307CBD}" type="datetimeFigureOut">
              <a:rPr lang="it-IT" smtClean="0"/>
              <a:t>6/1/15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D0ED2-DC95-2C4A-93FA-0A07DE99809D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812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D1FB2-F91E-0741-8DEA-421AA6307CBD}" type="datetimeFigureOut">
              <a:rPr lang="it-IT" smtClean="0"/>
              <a:t>6/1/15</a:t>
            </a:fld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D0ED2-DC95-2C4A-93FA-0A07DE99809D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222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Fare clic per modificare stile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D1FB2-F91E-0741-8DEA-421AA6307CBD}" type="datetimeFigureOut">
              <a:rPr lang="it-IT" smtClean="0"/>
              <a:t>6/1/15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D0ED2-DC95-2C4A-93FA-0A07DE99809D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981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Fare clic per modificare stile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D1FB2-F91E-0741-8DEA-421AA6307CBD}" type="datetimeFigureOut">
              <a:rPr lang="it-IT" smtClean="0"/>
              <a:t>6/1/15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D0ED2-DC95-2C4A-93FA-0A07DE99809D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410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Fare clic per modificare stile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ED1FB2-F91E-0741-8DEA-421AA6307CBD}" type="datetimeFigureOut">
              <a:rPr lang="it-IT" smtClean="0"/>
              <a:t>6/1/15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8D0ED2-DC95-2C4A-93FA-0A07DE99809D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430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7835710"/>
              </p:ext>
            </p:extLst>
          </p:nvPr>
        </p:nvGraphicFramePr>
        <p:xfrm>
          <a:off x="1837765" y="1098173"/>
          <a:ext cx="5363880" cy="45346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36388"/>
                <a:gridCol w="536388"/>
                <a:gridCol w="536388"/>
                <a:gridCol w="536388"/>
                <a:gridCol w="536388"/>
                <a:gridCol w="536388"/>
                <a:gridCol w="536388"/>
                <a:gridCol w="536388"/>
                <a:gridCol w="536388"/>
                <a:gridCol w="536388"/>
              </a:tblGrid>
              <a:tr h="45346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46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46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46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46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46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46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46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46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46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8775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0</Words>
  <Application>Microsoft Macintosh PowerPoint</Application>
  <PresentationFormat>Presentazione su schermo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Presentazione di PowerPoint</vt:lpstr>
    </vt:vector>
  </TitlesOfParts>
  <Company>INFN Pisa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Michael Joseph Morello</dc:creator>
  <cp:lastModifiedBy>Michael Joseph Morello</cp:lastModifiedBy>
  <cp:revision>9</cp:revision>
  <dcterms:created xsi:type="dcterms:W3CDTF">2015-06-01T12:55:59Z</dcterms:created>
  <dcterms:modified xsi:type="dcterms:W3CDTF">2015-06-01T14:06:10Z</dcterms:modified>
</cp:coreProperties>
</file>